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90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93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91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79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73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95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08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619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80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29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83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06C94-52E9-4388-8831-C751A945DEF0}" type="datetimeFigureOut">
              <a:rPr lang="it-IT" smtClean="0"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F5E4F-D031-4F37-A699-22AF7D1E55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69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" y="695324"/>
            <a:ext cx="6843395" cy="802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449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78"/>
            <a:ext cx="6852824" cy="900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225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8" y="176261"/>
            <a:ext cx="6858000" cy="896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78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" y="233062"/>
            <a:ext cx="6809557" cy="889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74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9" y="244353"/>
            <a:ext cx="6758384" cy="886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54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3" y="787"/>
            <a:ext cx="6830377" cy="89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36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4" y="179512"/>
            <a:ext cx="6736335" cy="883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601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13"/>
            <a:ext cx="6909150" cy="906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74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3" y="107504"/>
            <a:ext cx="6835867" cy="892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80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4" y="0"/>
            <a:ext cx="6786366" cy="889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967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07504"/>
            <a:ext cx="6823364" cy="889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138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Presentazione su schermo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Motta</dc:creator>
  <cp:lastModifiedBy>Alessandra Motta</cp:lastModifiedBy>
  <cp:revision>5</cp:revision>
  <dcterms:created xsi:type="dcterms:W3CDTF">2019-02-28T14:42:10Z</dcterms:created>
  <dcterms:modified xsi:type="dcterms:W3CDTF">2019-02-28T15:17:00Z</dcterms:modified>
</cp:coreProperties>
</file>