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9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7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95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0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1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8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2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8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6C94-52E9-4388-8831-C751A945DEF0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5E4F-D031-4F37-A699-22AF7D1E5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69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" y="695324"/>
            <a:ext cx="6843395" cy="802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4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8"/>
            <a:ext cx="6852824" cy="90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22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" y="176261"/>
            <a:ext cx="6858000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8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" y="233062"/>
            <a:ext cx="6809557" cy="88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4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244353"/>
            <a:ext cx="6758384" cy="88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4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787"/>
            <a:ext cx="6830377" cy="89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6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" y="179512"/>
            <a:ext cx="6736335" cy="8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0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13"/>
            <a:ext cx="6909150" cy="90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" y="107504"/>
            <a:ext cx="6835867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0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" y="0"/>
            <a:ext cx="6786366" cy="88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6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07504"/>
            <a:ext cx="6823364" cy="88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38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Motta</dc:creator>
  <cp:lastModifiedBy>Alessandra Motta</cp:lastModifiedBy>
  <cp:revision>5</cp:revision>
  <dcterms:created xsi:type="dcterms:W3CDTF">2019-02-28T14:42:10Z</dcterms:created>
  <dcterms:modified xsi:type="dcterms:W3CDTF">2019-02-28T15:17:00Z</dcterms:modified>
</cp:coreProperties>
</file>