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384" y="-68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260SV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65" y="2317563"/>
            <a:ext cx="2542180" cy="246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954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260SV– </a:t>
            </a:r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3051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260SV– </a:t>
            </a:r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32254"/>
              </p:ext>
            </p:extLst>
          </p:nvPr>
        </p:nvGraphicFramePr>
        <p:xfrm>
          <a:off x="1969319" y="2781531"/>
          <a:ext cx="2919363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75148">
                  <a:extLst>
                    <a:ext uri="{9D8B030D-6E8A-4147-A177-3AD203B41FA5}">
                      <a16:colId xmlns:a16="http://schemas.microsoft.com/office/drawing/2014/main" xmlns="" val="104686776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51481003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xmlns="" val="2703576034"/>
                    </a:ext>
                  </a:extLst>
                </a:gridCol>
              </a:tblGrid>
              <a:tr h="208768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260SV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5145646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170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2744892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3x10</a:t>
                      </a:r>
                      <a:r>
                        <a:rPr lang="it-IT" sz="800" baseline="30000" dirty="0">
                          <a:latin typeface="Garamond" panose="02020404030301010803" pitchFamily="18" charset="0"/>
                        </a:rPr>
                        <a:t>-1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0,003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2629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0,56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3/4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0647509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1/4</a:t>
                      </a:r>
                      <a:r>
                        <a:rPr lang="it-IT" sz="800" kern="1200" baseline="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"</a:t>
                      </a:r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+ 3/8</a:t>
                      </a:r>
                      <a:r>
                        <a:rPr lang="it-IT" sz="800" kern="1200" baseline="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"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78903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560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2528771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395x145x260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89461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552288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AVTE10-900-01-09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260SV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pic>
        <p:nvPicPr>
          <p:cNvPr id="32" name="Immagin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19" y="6100013"/>
            <a:ext cx="1788261" cy="1733820"/>
          </a:xfrm>
          <a:prstGeom prst="rect">
            <a:avLst/>
          </a:prstGeom>
        </p:spPr>
      </p:pic>
      <p:sp>
        <p:nvSpPr>
          <p:cNvPr id="33" name="Rettangolo 32"/>
          <p:cNvSpPr/>
          <p:nvPr/>
        </p:nvSpPr>
        <p:spPr>
          <a:xfrm>
            <a:off x="2771275" y="6149491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442</Words>
  <Application>Microsoft Office PowerPoint</Application>
  <PresentationFormat>A4 (21x29,7 cm)</PresentationFormat>
  <Paragraphs>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116</cp:revision>
  <cp:lastPrinted>2014-01-31T17:58:36Z</cp:lastPrinted>
  <dcterms:created xsi:type="dcterms:W3CDTF">2013-06-21T15:39:42Z</dcterms:created>
  <dcterms:modified xsi:type="dcterms:W3CDTF">2020-08-06T13:27:24Z</dcterms:modified>
</cp:coreProperties>
</file>