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6858000" cy="9906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0F806D86-7579-46AD-8418-003984D87960}">
          <p14:sldIdLst>
            <p14:sldId id="256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2164" y="32"/>
      </p:cViewPr>
      <p:guideLst>
        <p:guide orient="horz" pos="31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121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872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326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357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528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05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8110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325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90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456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8731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A0C46-5EE8-4FB7-B29F-78980D0290CF}" type="datetimeFigureOut">
              <a:rPr lang="it-IT" smtClean="0"/>
              <a:t>06/08/2020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FC853-8409-4933-9CDC-82BCB4D733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872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420551" y="97594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Meiryo" panose="020B0604030504040204" pitchFamily="34" charset="-128"/>
                <a:ea typeface="Meiryo" panose="020B0604030504040204" pitchFamily="34" charset="-128"/>
              </a:rPr>
              <a:t>VE 145SV</a:t>
            </a:r>
            <a:endParaRPr lang="it-IT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833244" y="5430822"/>
            <a:ext cx="209490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Pompa per Alto Vuoto Serie ECO</a:t>
            </a: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Piena Applicazione della Tecnologia del Vuoto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7713322"/>
            <a:ext cx="590107" cy="59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CasellaDiTesto 30"/>
          <p:cNvSpPr txBox="1"/>
          <p:nvPr/>
        </p:nvSpPr>
        <p:spPr>
          <a:xfrm>
            <a:off x="1342435" y="8256026"/>
            <a:ext cx="12971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32" name="CasellaDiTesto 31"/>
          <p:cNvSpPr txBox="1"/>
          <p:nvPr/>
        </p:nvSpPr>
        <p:spPr>
          <a:xfrm>
            <a:off x="1083867" y="8588435"/>
            <a:ext cx="1814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quotazione?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835" y="7808129"/>
            <a:ext cx="5143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CasellaDiTesto 34"/>
          <p:cNvSpPr txBox="1"/>
          <p:nvPr/>
        </p:nvSpPr>
        <p:spPr>
          <a:xfrm>
            <a:off x="3666382" y="8247615"/>
            <a:ext cx="1595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6" name="CasellaDiTesto 35"/>
          <p:cNvSpPr txBox="1"/>
          <p:nvPr/>
        </p:nvSpPr>
        <p:spPr>
          <a:xfrm>
            <a:off x="3438450" y="8588436"/>
            <a:ext cx="2076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can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2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3881265" y="5430822"/>
            <a:ext cx="2143491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000" dirty="0">
                <a:latin typeface="Garamond" panose="02020404030301010803" pitchFamily="18" charset="0"/>
              </a:rPr>
              <a:t>Eco Series High </a:t>
            </a:r>
            <a:r>
              <a:rPr lang="it-IT" sz="1000" dirty="0" err="1">
                <a:latin typeface="Garamond" panose="02020404030301010803" pitchFamily="18" charset="0"/>
              </a:rPr>
              <a:t>Vacuum</a:t>
            </a:r>
            <a:r>
              <a:rPr lang="it-IT" sz="1000" dirty="0">
                <a:latin typeface="Garamond" panose="02020404030301010803" pitchFamily="18" charset="0"/>
              </a:rPr>
              <a:t> </a:t>
            </a:r>
            <a:r>
              <a:rPr lang="it-IT" sz="1000" dirty="0" err="1">
                <a:latin typeface="Garamond" panose="02020404030301010803" pitchFamily="18" charset="0"/>
              </a:rPr>
              <a:t>Pumps</a:t>
            </a:r>
            <a:endParaRPr lang="it-IT" sz="1000" dirty="0">
              <a:latin typeface="Garamond" panose="02020404030301010803" pitchFamily="18" charset="0"/>
            </a:endParaRPr>
          </a:p>
          <a:p>
            <a:pPr algn="just"/>
            <a:r>
              <a:rPr lang="it-IT" sz="800" dirty="0">
                <a:latin typeface="Garamond" panose="02020404030301010803" pitchFamily="18" charset="0"/>
              </a:rPr>
              <a:t>Full Application of </a:t>
            </a:r>
            <a:r>
              <a:rPr lang="it-IT" sz="800" dirty="0" err="1">
                <a:latin typeface="Garamond" panose="02020404030301010803" pitchFamily="18" charset="0"/>
              </a:rPr>
              <a:t>Vacuum</a:t>
            </a:r>
            <a:r>
              <a:rPr lang="it-IT" sz="800" dirty="0">
                <a:latin typeface="Garamond" panose="02020404030301010803" pitchFamily="18" charset="0"/>
              </a:rPr>
              <a:t> Technology</a:t>
            </a:r>
          </a:p>
          <a:p>
            <a:pPr algn="just"/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Lorem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ipsum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amet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consectetur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adipiscing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sed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eiusmod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tempor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incididunt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et dolore magna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aliqua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ad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minim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veniam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quis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nostrud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exercitation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ullamco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nisi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ut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aliquip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ex ea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commodo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consequat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Duis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aute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irure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dolor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reprehenderit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voluptate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velit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esse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cillum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dolore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eu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fugiat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nulla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pariatur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Excepteur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sint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occaecat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cupidatat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non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proident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in culpa qui officia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deserunt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mollit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anim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id est </a:t>
            </a:r>
            <a:r>
              <a:rPr lang="it-IT" sz="10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laborum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</p:txBody>
      </p:sp>
      <p:sp>
        <p:nvSpPr>
          <p:cNvPr id="37" name="CasellaDiTesto 36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sp>
        <p:nvSpPr>
          <p:cNvPr id="38" name="CasellaDiTesto 37"/>
          <p:cNvSpPr txBox="1"/>
          <p:nvPr/>
        </p:nvSpPr>
        <p:spPr>
          <a:xfrm>
            <a:off x="1567144" y="1562873"/>
            <a:ext cx="37237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latin typeface="Garamond" panose="02020404030301010803" pitchFamily="18" charset="0"/>
              </a:rPr>
              <a:t>La Pompa per Alto Vuoto Portatile ed Economica.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641" y="2092441"/>
            <a:ext cx="3191618" cy="309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4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-2874" y="0"/>
            <a:ext cx="6858000" cy="164979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9000">
                <a:schemeClr val="bg1">
                  <a:lumMod val="85000"/>
                </a:schemeClr>
              </a:gs>
              <a:gs pos="89000">
                <a:schemeClr val="bg1">
                  <a:lumMod val="85000"/>
                </a:schemeClr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9" name="Picture 3" descr="N:\TBF\logo TBF-UFFICIA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241125"/>
            <a:ext cx="1142687" cy="7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sellaDiTesto 20"/>
          <p:cNvSpPr txBox="1"/>
          <p:nvPr/>
        </p:nvSpPr>
        <p:spPr>
          <a:xfrm>
            <a:off x="1597748" y="221377"/>
            <a:ext cx="10839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Pompe per Vuoto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2618813" y="221377"/>
            <a:ext cx="6078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Soffianti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3226672" y="221377"/>
            <a:ext cx="11705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Strumenti di Misura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4374575" y="215305"/>
            <a:ext cx="76014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Riparazioni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5141151" y="215305"/>
            <a:ext cx="5934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Ricambi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5686678" y="221377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Garamond" panose="02020404030301010803" pitchFamily="18" charset="0"/>
              </a:rPr>
              <a:t>Progettazione</a:t>
            </a:r>
          </a:p>
        </p:txBody>
      </p:sp>
      <p:sp>
        <p:nvSpPr>
          <p:cNvPr id="39" name="Rettangolo 38"/>
          <p:cNvSpPr/>
          <p:nvPr/>
        </p:nvSpPr>
        <p:spPr>
          <a:xfrm>
            <a:off x="254711" y="1981766"/>
            <a:ext cx="19543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 145SV– </a:t>
            </a:r>
            <a:r>
              <a:rPr lang="it-IT" sz="1000" dirty="0">
                <a:solidFill>
                  <a:srgbClr val="FF0000"/>
                </a:solidFill>
                <a:latin typeface="Garamond" panose="02020404030301010803" pitchFamily="18" charset="0"/>
              </a:rPr>
              <a:t>Informazioni Tecniche</a:t>
            </a:r>
          </a:p>
        </p:txBody>
      </p:sp>
      <p:sp>
        <p:nvSpPr>
          <p:cNvPr id="40" name="Rettangolo 39"/>
          <p:cNvSpPr/>
          <p:nvPr/>
        </p:nvSpPr>
        <p:spPr>
          <a:xfrm>
            <a:off x="254484" y="2203986"/>
            <a:ext cx="130516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800" i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VE 145SV– </a:t>
            </a:r>
            <a:r>
              <a:rPr lang="it-IT" sz="800" i="1" dirty="0">
                <a:solidFill>
                  <a:srgbClr val="FF0000"/>
                </a:solidFill>
                <a:latin typeface="Garamond" panose="02020404030301010803" pitchFamily="18" charset="0"/>
              </a:rPr>
              <a:t>Tech Information</a:t>
            </a:r>
          </a:p>
        </p:txBody>
      </p:sp>
      <p:pic>
        <p:nvPicPr>
          <p:cNvPr id="5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064" y="8007116"/>
            <a:ext cx="498618" cy="498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CasellaDiTesto 51"/>
          <p:cNvSpPr txBox="1"/>
          <p:nvPr/>
        </p:nvSpPr>
        <p:spPr>
          <a:xfrm>
            <a:off x="1699469" y="8434616"/>
            <a:ext cx="1339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Meiryo" panose="020B0604030504040204" pitchFamily="34" charset="-128"/>
                <a:ea typeface="Meiryo" panose="020B0604030504040204" pitchFamily="34" charset="-128"/>
              </a:rPr>
              <a:t>Contattaci</a:t>
            </a:r>
          </a:p>
        </p:txBody>
      </p:sp>
      <p:sp>
        <p:nvSpPr>
          <p:cNvPr id="53" name="CasellaDiTesto 52"/>
          <p:cNvSpPr txBox="1"/>
          <p:nvPr/>
        </p:nvSpPr>
        <p:spPr>
          <a:xfrm>
            <a:off x="1384305" y="8641506"/>
            <a:ext cx="1737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Hai delle domande o Vuoi una quotazione</a:t>
            </a:r>
            <a:r>
              <a:rPr lang="it-IT" sz="10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?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t. 02.48.82.614</a:t>
            </a:r>
          </a:p>
        </p:txBody>
      </p:sp>
      <p:pic>
        <p:nvPicPr>
          <p:cNvPr id="5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102" y="8089358"/>
            <a:ext cx="371395" cy="357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CasellaDiTesto 54"/>
          <p:cNvSpPr txBox="1"/>
          <p:nvPr/>
        </p:nvSpPr>
        <p:spPr>
          <a:xfrm>
            <a:off x="3604259" y="8450444"/>
            <a:ext cx="1644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>
                <a:latin typeface="Meiryo" panose="020B0604030504040204" pitchFamily="34" charset="-128"/>
                <a:ea typeface="Meiryo" panose="020B0604030504040204" pitchFamily="34" charset="-128"/>
              </a:rPr>
              <a:t>Appointment</a:t>
            </a:r>
            <a:endParaRPr lang="it-IT" sz="14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260359" y="8649373"/>
            <a:ext cx="19880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One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of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technician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may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study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with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the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solutions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for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your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 </a:t>
            </a:r>
            <a:r>
              <a:rPr lang="it-IT" sz="800" dirty="0" err="1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application</a:t>
            </a:r>
            <a:r>
              <a:rPr lang="it-IT" sz="800" dirty="0"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</a:rPr>
              <a:t>.</a:t>
            </a:r>
          </a:p>
          <a:p>
            <a:pPr algn="ctr"/>
            <a:r>
              <a:rPr lang="it-IT" sz="1000" dirty="0">
                <a:latin typeface="Garamond" panose="02020404030301010803" pitchFamily="18" charset="0"/>
              </a:rPr>
              <a:t>info@tbf.it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2821473" y="9615854"/>
            <a:ext cx="132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T.B.F. </a:t>
            </a:r>
            <a:r>
              <a:rPr lang="it-IT" sz="600" dirty="0" err="1">
                <a:solidFill>
                  <a:srgbClr val="00B0F0"/>
                </a:solidFill>
              </a:rPr>
              <a:t>snc</a:t>
            </a:r>
            <a:endParaRPr lang="it-IT" sz="600" dirty="0">
              <a:solidFill>
                <a:srgbClr val="00B0F0"/>
              </a:solidFill>
            </a:endParaRP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Via Donizetti, 9/o 20090 Assago (MI)</a:t>
            </a:r>
          </a:p>
        </p:txBody>
      </p:sp>
      <p:cxnSp>
        <p:nvCxnSpPr>
          <p:cNvPr id="58" name="Connettore 1 6"/>
          <p:cNvCxnSpPr/>
          <p:nvPr/>
        </p:nvCxnSpPr>
        <p:spPr>
          <a:xfrm>
            <a:off x="260648" y="9615854"/>
            <a:ext cx="6336704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sellaDiTesto 59"/>
          <p:cNvSpPr txBox="1"/>
          <p:nvPr/>
        </p:nvSpPr>
        <p:spPr>
          <a:xfrm>
            <a:off x="404664" y="9666546"/>
            <a:ext cx="1492716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Copyright 2016 TBF. Tutti i diritti riservati.</a:t>
            </a:r>
          </a:p>
        </p:txBody>
      </p:sp>
      <p:sp>
        <p:nvSpPr>
          <p:cNvPr id="61" name="CasellaDiTesto 60"/>
          <p:cNvSpPr txBox="1"/>
          <p:nvPr/>
        </p:nvSpPr>
        <p:spPr>
          <a:xfrm>
            <a:off x="5307237" y="9615854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600" dirty="0">
                <a:solidFill>
                  <a:srgbClr val="00B0F0"/>
                </a:solidFill>
              </a:rPr>
              <a:t>Acquista o info:</a:t>
            </a:r>
          </a:p>
          <a:p>
            <a:pPr algn="ctr"/>
            <a:r>
              <a:rPr lang="it-IT" sz="600" dirty="0">
                <a:solidFill>
                  <a:schemeClr val="bg1">
                    <a:lumMod val="50000"/>
                  </a:schemeClr>
                </a:solidFill>
              </a:rPr>
              <a:t>t. 02.48.82.614 info@tbf.it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278358"/>
              </p:ext>
            </p:extLst>
          </p:nvPr>
        </p:nvGraphicFramePr>
        <p:xfrm>
          <a:off x="1969319" y="2781531"/>
          <a:ext cx="2919363" cy="2621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75148">
                  <a:extLst>
                    <a:ext uri="{9D8B030D-6E8A-4147-A177-3AD203B41FA5}">
                      <a16:colId xmlns="" xmlns:a16="http://schemas.microsoft.com/office/drawing/2014/main" val="1046867764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1514810033"/>
                    </a:ext>
                  </a:extLst>
                </a:gridCol>
                <a:gridCol w="1080119">
                  <a:extLst>
                    <a:ext uri="{9D8B030D-6E8A-4147-A177-3AD203B41FA5}">
                      <a16:colId xmlns="" xmlns:a16="http://schemas.microsoft.com/office/drawing/2014/main" val="2703576034"/>
                    </a:ext>
                  </a:extLst>
                </a:gridCol>
              </a:tblGrid>
              <a:tr h="208768"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smtClean="0">
                          <a:latin typeface="Garamond" panose="02020404030301010803" pitchFamily="18" charset="0"/>
                        </a:rPr>
                        <a:t>VE 145SV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55145646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Portata</a:t>
                      </a:r>
                    </a:p>
                    <a:p>
                      <a:pPr algn="ctr"/>
                      <a:r>
                        <a:rPr lang="it-IT" sz="600" i="1" dirty="0">
                          <a:latin typeface="Garamond" panose="02020404030301010803" pitchFamily="18" charset="0"/>
                        </a:rPr>
                        <a:t>Flow Rate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l/</a:t>
                      </a:r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min</a:t>
                      </a:r>
                      <a:r>
                        <a:rPr lang="it-IT" sz="800" dirty="0">
                          <a:latin typeface="Garamond" panose="02020404030301010803" pitchFamily="18" charset="0"/>
                        </a:rPr>
                        <a:t> @  50 Hz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128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32744892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Vuoto Finale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dirty="0">
                          <a:latin typeface="Garamond" panose="02020404030301010803" pitchFamily="18" charset="0"/>
                        </a:rPr>
                        <a:t>Ultimate </a:t>
                      </a:r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Vacuum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Pa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mbar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aseline="0" dirty="0">
                          <a:latin typeface="Garamond" panose="02020404030301010803" pitchFamily="18" charset="0"/>
                        </a:rPr>
                        <a:t>5</a:t>
                      </a:r>
                      <a:endParaRPr lang="it-IT" sz="800" baseline="30000" dirty="0">
                        <a:latin typeface="Garamond" panose="02020404030301010803" pitchFamily="18" charset="0"/>
                      </a:endParaRP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0,05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752629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Potenza</a:t>
                      </a:r>
                    </a:p>
                    <a:p>
                      <a:pPr algn="ctr"/>
                      <a:r>
                        <a:rPr lang="it-IT" sz="600" i="1" dirty="0" err="1">
                          <a:latin typeface="Garamond" panose="02020404030301010803" pitchFamily="18" charset="0"/>
                        </a:rPr>
                        <a:t>Power</a:t>
                      </a:r>
                      <a:endParaRPr lang="it-IT" sz="600" i="1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kW</a:t>
                      </a:r>
                    </a:p>
                    <a:p>
                      <a:pPr algn="ctr"/>
                      <a:r>
                        <a:rPr lang="it-IT" sz="800" dirty="0" err="1">
                          <a:latin typeface="Garamond" panose="02020404030301010803" pitchFamily="18" charset="0"/>
                        </a:rPr>
                        <a:t>Hp</a:t>
                      </a:r>
                      <a:endParaRPr lang="it-IT" sz="800" dirty="0">
                        <a:latin typeface="Garamond" panose="020204040303010108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0,25</a:t>
                      </a:r>
                    </a:p>
                    <a:p>
                      <a:pPr algn="ctr"/>
                      <a:r>
                        <a:rPr lang="it-IT" sz="800" dirty="0">
                          <a:latin typeface="Garamond" panose="02020404030301010803" pitchFamily="18" charset="0"/>
                        </a:rPr>
                        <a:t>1/3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210647509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Aspirazione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Inlet</a:t>
                      </a:r>
                      <a:r>
                        <a:rPr lang="it-IT" sz="6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Port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SAE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¼"+ 3/8"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2978903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Volume Olio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Oil</a:t>
                      </a:r>
                      <a:r>
                        <a:rPr lang="it-IT" sz="500" i="1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Capacity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250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2528771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800" dirty="0">
                          <a:latin typeface="Garamond" panose="02020404030301010803" pitchFamily="18" charset="0"/>
                        </a:rPr>
                        <a:t>Dimensioni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6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Dimensions</a:t>
                      </a:r>
                      <a:endParaRPr lang="it-IT" sz="6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mm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322x124x324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7894615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Peso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Weight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kg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8,9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0552288"/>
                  </a:ext>
                </a:extLst>
              </a:tr>
              <a:tr h="2087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700" dirty="0">
                          <a:latin typeface="Garamond" panose="02020404030301010803" pitchFamily="18" charset="0"/>
                        </a:rPr>
                        <a:t>Articolo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500" i="1" kern="1200" dirty="0" err="1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Article</a:t>
                      </a:r>
                      <a:endParaRPr lang="it-IT" sz="500" i="1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kern="1200" dirty="0" smtClean="0">
                          <a:solidFill>
                            <a:schemeClr val="dk1"/>
                          </a:solidFill>
                          <a:latin typeface="Garamond" panose="02020404030301010803" pitchFamily="18" charset="0"/>
                          <a:ea typeface="+mn-ea"/>
                          <a:cs typeface="+mn-cs"/>
                        </a:rPr>
                        <a:t>AVTE08-900-01-03</a:t>
                      </a:r>
                      <a:endParaRPr lang="it-IT" sz="800" kern="1200" dirty="0">
                        <a:solidFill>
                          <a:schemeClr val="dk1"/>
                        </a:solidFill>
                        <a:latin typeface="Garamond" panose="02020404030301010803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02868007"/>
                  </a:ext>
                </a:extLst>
              </a:tr>
            </a:tbl>
          </a:graphicData>
        </a:graphic>
      </p:graphicFrame>
      <p:sp>
        <p:nvSpPr>
          <p:cNvPr id="27" name="CasellaDiTesto 26"/>
          <p:cNvSpPr txBox="1"/>
          <p:nvPr/>
        </p:nvSpPr>
        <p:spPr>
          <a:xfrm>
            <a:off x="2420551" y="975946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dirty="0" smtClean="0">
                <a:latin typeface="Meiryo" panose="020B0604030504040204" pitchFamily="34" charset="-128"/>
                <a:ea typeface="Meiryo" panose="020B0604030504040204" pitchFamily="34" charset="-128"/>
              </a:rPr>
              <a:t>VE 145SV</a:t>
            </a:r>
            <a:endParaRPr lang="it-IT" sz="40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889309" y="460108"/>
            <a:ext cx="30982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>
                <a:latin typeface="Garamond" panose="02020404030301010803" pitchFamily="18" charset="0"/>
              </a:rPr>
              <a:t>Pompa per Alto Vuoto Portatile</a:t>
            </a:r>
          </a:p>
          <a:p>
            <a:pPr algn="ctr"/>
            <a:r>
              <a:rPr lang="it-IT" sz="1400" dirty="0">
                <a:latin typeface="Garamond" panose="02020404030301010803" pitchFamily="18" charset="0"/>
              </a:rPr>
              <a:t>High </a:t>
            </a:r>
            <a:r>
              <a:rPr lang="it-IT" sz="1400" dirty="0" err="1">
                <a:latin typeface="Garamond" panose="02020404030301010803" pitchFamily="18" charset="0"/>
              </a:rPr>
              <a:t>Vacuum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Pump</a:t>
            </a:r>
            <a:r>
              <a:rPr lang="it-IT" sz="1400" dirty="0">
                <a:latin typeface="Garamond" panose="02020404030301010803" pitchFamily="18" charset="0"/>
              </a:rPr>
              <a:t> </a:t>
            </a:r>
            <a:r>
              <a:rPr lang="it-IT" sz="1400" dirty="0" err="1">
                <a:latin typeface="Garamond" panose="02020404030301010803" pitchFamily="18" charset="0"/>
              </a:rPr>
              <a:t>Portable</a:t>
            </a:r>
            <a:endParaRPr lang="it-IT" sz="1400" dirty="0">
              <a:latin typeface="Garamond" panose="02020404030301010803" pitchFamily="18" charset="0"/>
            </a:endParaRPr>
          </a:p>
        </p:txBody>
      </p:sp>
      <p:pic>
        <p:nvPicPr>
          <p:cNvPr id="33" name="Immagine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83" y="5906236"/>
            <a:ext cx="1644836" cy="1594762"/>
          </a:xfrm>
          <a:prstGeom prst="rect">
            <a:avLst/>
          </a:prstGeom>
        </p:spPr>
      </p:pic>
      <p:sp>
        <p:nvSpPr>
          <p:cNvPr id="34" name="Rettangolo 33"/>
          <p:cNvSpPr/>
          <p:nvPr/>
        </p:nvSpPr>
        <p:spPr>
          <a:xfrm>
            <a:off x="2922742" y="5876849"/>
            <a:ext cx="3464813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Estremamente Silenziosa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maniglia per il </a:t>
            </a:r>
            <a:r>
              <a:rPr lang="it-IT" sz="1100" dirty="0" smtClean="0">
                <a:solidFill>
                  <a:srgbClr val="000000"/>
                </a:solidFill>
                <a:latin typeface="Roboto"/>
              </a:rPr>
              <a:t>trasporto, Elettrovalvola 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e Vuotometro.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Grande Spia Olio per rapido controllo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Ideale per refrigerazione, oreficeria,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degasaggio</a:t>
            </a:r>
            <a:r>
              <a:rPr lang="it-IT" sz="1100" dirty="0">
                <a:solidFill>
                  <a:srgbClr val="000000"/>
                </a:solidFill>
                <a:latin typeface="Roboto"/>
              </a:rPr>
              <a:t>, laminazione, </a:t>
            </a:r>
            <a:r>
              <a:rPr lang="it-IT" sz="1100" dirty="0" err="1">
                <a:solidFill>
                  <a:srgbClr val="000000"/>
                </a:solidFill>
                <a:latin typeface="Roboto"/>
              </a:rPr>
              <a:t>ecc</a:t>
            </a:r>
            <a:endParaRPr lang="it-IT" sz="1100" dirty="0">
              <a:solidFill>
                <a:srgbClr val="000000"/>
              </a:solidFill>
              <a:latin typeface="Roboto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100" dirty="0">
                <a:solidFill>
                  <a:srgbClr val="000000"/>
                </a:solidFill>
                <a:latin typeface="Roboto"/>
              </a:rPr>
              <a:t>Completa di Spina e Olio in confezione, pronta per l'utilizzo</a:t>
            </a:r>
            <a:r>
              <a:rPr lang="it-IT" dirty="0">
                <a:solidFill>
                  <a:srgbClr val="000000"/>
                </a:solidFill>
                <a:latin typeface="Roboto"/>
              </a:rPr>
              <a:t>!!</a:t>
            </a:r>
            <a:endParaRPr lang="it-IT" b="0" i="0" dirty="0">
              <a:solidFill>
                <a:srgbClr val="000000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1577910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441</Words>
  <Application>Microsoft Office PowerPoint</Application>
  <PresentationFormat>A4 (21x29,7 cm)</PresentationFormat>
  <Paragraphs>90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8" baseType="lpstr">
      <vt:lpstr>Meiryo</vt:lpstr>
      <vt:lpstr>Roboto</vt:lpstr>
      <vt:lpstr>Arial</vt:lpstr>
      <vt:lpstr>Calibri</vt:lpstr>
      <vt:lpstr>Garamond</vt:lpstr>
      <vt:lpstr>Tema di Office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simone</dc:creator>
  <cp:lastModifiedBy>Simone Bollini</cp:lastModifiedBy>
  <cp:revision>118</cp:revision>
  <cp:lastPrinted>2014-01-31T17:58:36Z</cp:lastPrinted>
  <dcterms:created xsi:type="dcterms:W3CDTF">2013-06-21T15:39:42Z</dcterms:created>
  <dcterms:modified xsi:type="dcterms:W3CDTF">2020-08-06T14:50:42Z</dcterms:modified>
</cp:coreProperties>
</file>