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906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0F806D86-7579-46AD-8418-003984D87960}">
          <p14:sldIdLst>
            <p14:sldId id="256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2164" y="32"/>
      </p:cViewPr>
      <p:guideLst>
        <p:guide orient="horz" pos="31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21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72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32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57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28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811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25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0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45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73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7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420551" y="975946"/>
            <a:ext cx="2016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>
                <a:latin typeface="Meiryo" panose="020B0604030504040204" pitchFamily="34" charset="-128"/>
                <a:ea typeface="Meiryo" panose="020B0604030504040204" pitchFamily="34" charset="-128"/>
              </a:rPr>
              <a:t>VE 115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833244" y="5430822"/>
            <a:ext cx="209490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Pompa per Alto Vuoto Serie ECO</a:t>
            </a: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Piena Applicazione della Tecnologia del Vuoto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7713322"/>
            <a:ext cx="590107" cy="59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sellaDiTesto 30"/>
          <p:cNvSpPr txBox="1"/>
          <p:nvPr/>
        </p:nvSpPr>
        <p:spPr>
          <a:xfrm>
            <a:off x="1342435" y="8256026"/>
            <a:ext cx="1297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1083867" y="8588435"/>
            <a:ext cx="1814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quotazione?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835" y="7808129"/>
            <a:ext cx="5143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CasellaDiTesto 34"/>
          <p:cNvSpPr txBox="1"/>
          <p:nvPr/>
        </p:nvSpPr>
        <p:spPr>
          <a:xfrm>
            <a:off x="3666382" y="8247615"/>
            <a:ext cx="1595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438450" y="8588436"/>
            <a:ext cx="207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can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3881265" y="5430822"/>
            <a:ext cx="214349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Eco Series High </a:t>
            </a:r>
            <a:r>
              <a:rPr lang="it-IT" sz="1000" dirty="0" err="1">
                <a:latin typeface="Garamond" panose="02020404030301010803" pitchFamily="18" charset="0"/>
              </a:rPr>
              <a:t>Vacuum</a:t>
            </a:r>
            <a:r>
              <a:rPr lang="it-IT" sz="1000" dirty="0">
                <a:latin typeface="Garamond" panose="02020404030301010803" pitchFamily="18" charset="0"/>
              </a:rPr>
              <a:t> </a:t>
            </a:r>
            <a:r>
              <a:rPr lang="it-IT" sz="1000" dirty="0" err="1">
                <a:latin typeface="Garamond" panose="02020404030301010803" pitchFamily="18" charset="0"/>
              </a:rPr>
              <a:t>Pumps</a:t>
            </a:r>
            <a:endParaRPr lang="it-IT" sz="1000" dirty="0">
              <a:latin typeface="Garamond" panose="02020404030301010803" pitchFamily="18" charset="0"/>
            </a:endParaRP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Full Application of </a:t>
            </a:r>
            <a:r>
              <a:rPr lang="it-IT" sz="800" dirty="0" err="1">
                <a:latin typeface="Garamond" panose="02020404030301010803" pitchFamily="18" charset="0"/>
              </a:rPr>
              <a:t>Vacuum</a:t>
            </a:r>
            <a:r>
              <a:rPr lang="it-IT" sz="800" dirty="0">
                <a:latin typeface="Garamond" panose="02020404030301010803" pitchFamily="18" charset="0"/>
              </a:rPr>
              <a:t> Technology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1567144" y="1562873"/>
            <a:ext cx="3723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Garamond" panose="02020404030301010803" pitchFamily="18" charset="0"/>
              </a:rPr>
              <a:t>La Pompa per Alto Vuoto Portatile ed Economica.</a:t>
            </a: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641" y="2092441"/>
            <a:ext cx="3191618" cy="309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254711" y="1981766"/>
            <a:ext cx="18069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dirty="0">
                <a:solidFill>
                  <a:srgbClr val="FF0000"/>
                </a:solidFill>
                <a:latin typeface="Garamond" panose="02020404030301010803" pitchFamily="18" charset="0"/>
              </a:rPr>
              <a:t>VE 115– Informazioni Tecniche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254484" y="2203986"/>
            <a:ext cx="117211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" i="1" dirty="0">
                <a:solidFill>
                  <a:srgbClr val="FF0000"/>
                </a:solidFill>
                <a:latin typeface="Garamond" panose="02020404030301010803" pitchFamily="18" charset="0"/>
              </a:rPr>
              <a:t>VE 115– Tech Information</a:t>
            </a:r>
          </a:p>
        </p:txBody>
      </p:sp>
      <p:pic>
        <p:nvPicPr>
          <p:cNvPr id="5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8007116"/>
            <a:ext cx="498618" cy="4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CasellaDiTesto 51"/>
          <p:cNvSpPr txBox="1"/>
          <p:nvPr/>
        </p:nvSpPr>
        <p:spPr>
          <a:xfrm>
            <a:off x="1699469" y="8434616"/>
            <a:ext cx="133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53" name="CasellaDiTesto 52"/>
          <p:cNvSpPr txBox="1"/>
          <p:nvPr/>
        </p:nvSpPr>
        <p:spPr>
          <a:xfrm>
            <a:off x="1384305" y="8641506"/>
            <a:ext cx="1737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?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5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02" y="8089358"/>
            <a:ext cx="371395" cy="3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CasellaDiTesto 54"/>
          <p:cNvSpPr txBox="1"/>
          <p:nvPr/>
        </p:nvSpPr>
        <p:spPr>
          <a:xfrm>
            <a:off x="3604259" y="8450444"/>
            <a:ext cx="1644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60359" y="8649373"/>
            <a:ext cx="19880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may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58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61" name="CasellaDiTesto 60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940857"/>
              </p:ext>
            </p:extLst>
          </p:nvPr>
        </p:nvGraphicFramePr>
        <p:xfrm>
          <a:off x="1969319" y="2781531"/>
          <a:ext cx="2919363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75148">
                  <a:extLst>
                    <a:ext uri="{9D8B030D-6E8A-4147-A177-3AD203B41FA5}">
                      <a16:colId xmlns="" xmlns:a16="http://schemas.microsoft.com/office/drawing/2014/main" val="1046867764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1514810033"/>
                    </a:ext>
                  </a:extLst>
                </a:gridCol>
                <a:gridCol w="1080119">
                  <a:extLst>
                    <a:ext uri="{9D8B030D-6E8A-4147-A177-3AD203B41FA5}">
                      <a16:colId xmlns="" xmlns:a16="http://schemas.microsoft.com/office/drawing/2014/main" val="2703576034"/>
                    </a:ext>
                  </a:extLst>
                </a:gridCol>
              </a:tblGrid>
              <a:tr h="208768"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VE 115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55145646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Portata</a:t>
                      </a:r>
                    </a:p>
                    <a:p>
                      <a:pPr algn="ctr"/>
                      <a:r>
                        <a:rPr lang="it-IT" sz="600" i="1" dirty="0">
                          <a:latin typeface="Garamond" panose="02020404030301010803" pitchFamily="18" charset="0"/>
                        </a:rPr>
                        <a:t>Flow Rate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l/</a:t>
                      </a:r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min</a:t>
                      </a:r>
                      <a:r>
                        <a:rPr lang="it-IT" sz="800" dirty="0">
                          <a:latin typeface="Garamond" panose="02020404030301010803" pitchFamily="18" charset="0"/>
                        </a:rPr>
                        <a:t> @  50 Hz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42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32744892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Vuoto Finale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dirty="0">
                          <a:latin typeface="Garamond" panose="02020404030301010803" pitchFamily="18" charset="0"/>
                        </a:rPr>
                        <a:t>Ultimate </a:t>
                      </a:r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Vacuum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Pa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mbar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aseline="0" dirty="0">
                          <a:latin typeface="Garamond" panose="02020404030301010803" pitchFamily="18" charset="0"/>
                        </a:rPr>
                        <a:t>5</a:t>
                      </a:r>
                      <a:endParaRPr lang="it-IT" sz="800" baseline="30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0,05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752629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Potenza</a:t>
                      </a:r>
                    </a:p>
                    <a:p>
                      <a:pPr algn="ctr"/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Power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kW</a:t>
                      </a: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Hp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0,19</a:t>
                      </a: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1/4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0647509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Aspirazione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Inlet</a:t>
                      </a:r>
                      <a:r>
                        <a:rPr lang="it-IT" sz="6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Port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SAE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¼"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978903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Volume Olio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Oil</a:t>
                      </a:r>
                      <a:r>
                        <a:rPr lang="it-IT" sz="5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Capacity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280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2528771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Dimensioni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Dimensions</a:t>
                      </a:r>
                      <a:endParaRPr lang="it-IT" sz="6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mm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308x124x228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789461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Peso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Weight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0552288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Articolo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Article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AVTE03-900-01-01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2868007"/>
                  </a:ext>
                </a:extLst>
              </a:tr>
            </a:tbl>
          </a:graphicData>
        </a:graphic>
      </p:graphicFrame>
      <p:sp>
        <p:nvSpPr>
          <p:cNvPr id="27" name="CasellaDiTesto 26"/>
          <p:cNvSpPr txBox="1"/>
          <p:nvPr/>
        </p:nvSpPr>
        <p:spPr>
          <a:xfrm>
            <a:off x="2420551" y="975946"/>
            <a:ext cx="2016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>
                <a:latin typeface="Meiryo" panose="020B0604030504040204" pitchFamily="34" charset="-128"/>
                <a:ea typeface="Meiryo" panose="020B0604030504040204" pitchFamily="34" charset="-128"/>
              </a:rPr>
              <a:t>VE 115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pic>
        <p:nvPicPr>
          <p:cNvPr id="32" name="Immagin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38" y="5983413"/>
            <a:ext cx="2062875" cy="2000075"/>
          </a:xfrm>
          <a:prstGeom prst="rect">
            <a:avLst/>
          </a:prstGeom>
        </p:spPr>
      </p:pic>
      <p:sp>
        <p:nvSpPr>
          <p:cNvPr id="34" name="Rettangolo 33"/>
          <p:cNvSpPr/>
          <p:nvPr/>
        </p:nvSpPr>
        <p:spPr>
          <a:xfrm>
            <a:off x="2771275" y="6149491"/>
            <a:ext cx="346481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Estremamente Silenziosa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maniglia per il </a:t>
            </a:r>
            <a:r>
              <a:rPr lang="it-IT" sz="1100" dirty="0" smtClean="0">
                <a:solidFill>
                  <a:srgbClr val="000000"/>
                </a:solidFill>
                <a:latin typeface="Roboto"/>
              </a:rPr>
              <a:t>trasporto, Elettrovalvola 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e Vuotometro.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Grande Spia Olio per rapido controllo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Ideale per refrigerazione, oreficeria,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degasaggio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, laminazione,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ecc</a:t>
            </a:r>
            <a:endParaRPr lang="it-IT" sz="1100" dirty="0">
              <a:solidFill>
                <a:srgbClr val="000000"/>
              </a:solidFill>
              <a:latin typeface="Robot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Spina e Olio in confezione, pronta per l'utilizzo</a:t>
            </a:r>
            <a:r>
              <a:rPr lang="it-IT" dirty="0">
                <a:solidFill>
                  <a:srgbClr val="000000"/>
                </a:solidFill>
                <a:latin typeface="Roboto"/>
              </a:rPr>
              <a:t>!!</a:t>
            </a:r>
            <a:endParaRPr lang="it-IT" b="0" i="0" dirty="0">
              <a:solidFill>
                <a:srgbClr val="000000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5779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439</Words>
  <Application>Microsoft Office PowerPoint</Application>
  <PresentationFormat>A4 (21x29,7 cm)</PresentationFormat>
  <Paragraphs>90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Meiryo</vt:lpstr>
      <vt:lpstr>Roboto</vt:lpstr>
      <vt:lpstr>Arial</vt:lpstr>
      <vt:lpstr>Calibri</vt:lpstr>
      <vt:lpstr>Garamond</vt:lpstr>
      <vt:lpstr>Tema di Office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</dc:creator>
  <cp:lastModifiedBy>Simone Bollini</cp:lastModifiedBy>
  <cp:revision>116</cp:revision>
  <cp:lastPrinted>2014-01-31T17:58:36Z</cp:lastPrinted>
  <dcterms:created xsi:type="dcterms:W3CDTF">2013-06-21T15:39:42Z</dcterms:created>
  <dcterms:modified xsi:type="dcterms:W3CDTF">2020-08-06T13:12:27Z</dcterms:modified>
</cp:coreProperties>
</file>